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15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DD4B-0257-664B-A06E-F98CE10F0DBD}" type="datetimeFigureOut">
              <a:rPr lang="en-US" smtClean="0"/>
              <a:t>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8F17-8B83-D543-8800-19F06DBC9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DD4B-0257-664B-A06E-F98CE10F0DBD}" type="datetimeFigureOut">
              <a:rPr lang="en-US" smtClean="0"/>
              <a:t>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8F17-8B83-D543-8800-19F06DBC9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DD4B-0257-664B-A06E-F98CE10F0DBD}" type="datetimeFigureOut">
              <a:rPr lang="en-US" smtClean="0"/>
              <a:t>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8F17-8B83-D543-8800-19F06DBC9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DD4B-0257-664B-A06E-F98CE10F0DBD}" type="datetimeFigureOut">
              <a:rPr lang="en-US" smtClean="0"/>
              <a:t>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8F17-8B83-D543-8800-19F06DBC9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DD4B-0257-664B-A06E-F98CE10F0DBD}" type="datetimeFigureOut">
              <a:rPr lang="en-US" smtClean="0"/>
              <a:t>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8F17-8B83-D543-8800-19F06DBC9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DD4B-0257-664B-A06E-F98CE10F0DBD}" type="datetimeFigureOut">
              <a:rPr lang="en-US" smtClean="0"/>
              <a:t>1/26/18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8F17-8B83-D543-8800-19F06DBC9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DD4B-0257-664B-A06E-F98CE10F0DBD}" type="datetimeFigureOut">
              <a:rPr lang="en-US" smtClean="0"/>
              <a:t>1/26/18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8F17-8B83-D543-8800-19F06DBC9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DD4B-0257-664B-A06E-F98CE10F0DBD}" type="datetimeFigureOut">
              <a:rPr lang="en-US" smtClean="0"/>
              <a:t>1/26/18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8F17-8B83-D543-8800-19F06DBC9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DD4B-0257-664B-A06E-F98CE10F0DBD}" type="datetimeFigureOut">
              <a:rPr lang="en-US" smtClean="0"/>
              <a:t>1/26/18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8F17-8B83-D543-8800-19F06DBC9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DD4B-0257-664B-A06E-F98CE10F0DBD}" type="datetimeFigureOut">
              <a:rPr lang="en-US" smtClean="0"/>
              <a:t>1/26/18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8F17-8B83-D543-8800-19F06DBC9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DD4B-0257-664B-A06E-F98CE10F0DBD}" type="datetimeFigureOut">
              <a:rPr lang="en-US" smtClean="0"/>
              <a:t>1/26/18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8F17-8B83-D543-8800-19F06DBC9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7DD4B-0257-664B-A06E-F98CE10F0DBD}" type="datetimeFigureOut">
              <a:rPr lang="en-US" smtClean="0"/>
              <a:t>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08F17-8B83-D543-8800-19F06DBC90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Patrick Caulfield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Botr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1417638"/>
            <a:ext cx="3216729" cy="45684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2343" y="3459163"/>
            <a:ext cx="3657600" cy="2222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4629" y="453571"/>
            <a:ext cx="2146300" cy="25755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Patrick Caulfield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064" y="1866900"/>
            <a:ext cx="2826036" cy="39923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1964" y="1866900"/>
            <a:ext cx="3326947" cy="39923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</Words>
  <Application>Microsoft Macintosh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Patrick Caulfield </vt:lpstr>
      <vt:lpstr>Patrick Caulfield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Patrick Caulfield </dc:title>
  <dc:creator>Elaine Winter</dc:creator>
  <cp:lastModifiedBy>Elaine Winter</cp:lastModifiedBy>
  <cp:revision>1</cp:revision>
  <dcterms:created xsi:type="dcterms:W3CDTF">2018-01-26T10:32:41Z</dcterms:created>
  <dcterms:modified xsi:type="dcterms:W3CDTF">2018-01-26T10:55:03Z</dcterms:modified>
</cp:coreProperties>
</file>