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A69B-6BC2-114E-9CC8-83450A3F5A1C}" type="datetimeFigureOut">
              <a:rPr lang="en-US" smtClean="0"/>
              <a:pPr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283A-B8C4-8F46-A6BA-1A2D0543A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Keith Haring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42" y="1417638"/>
            <a:ext cx="3187700" cy="2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42" y="3957638"/>
            <a:ext cx="3162300" cy="256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3381" y="274638"/>
            <a:ext cx="1625600" cy="162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4190" y="2116138"/>
            <a:ext cx="4419600" cy="184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4113603"/>
            <a:ext cx="3200400" cy="25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10102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Keith Haring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Keith Haring </dc:title>
  <dc:creator>Elaine Winter</dc:creator>
  <cp:lastModifiedBy>Elaine Winter</cp:lastModifiedBy>
  <cp:revision>3</cp:revision>
  <cp:lastPrinted>2019-02-10T14:51:27Z</cp:lastPrinted>
  <dcterms:created xsi:type="dcterms:W3CDTF">2020-06-09T12:10:50Z</dcterms:created>
  <dcterms:modified xsi:type="dcterms:W3CDTF">2020-06-09T12:12:53Z</dcterms:modified>
</cp:coreProperties>
</file>