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GB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SorterView">
  <p:normalViewPr>
    <p:restoredLeft sz="15620"/>
    <p:restoredTop sz="94660"/>
  </p:normalViewPr>
  <p:slideViewPr>
    <p:cSldViewPr snapToGrid="0" snapToObjects="1">
      <p:cViewPr varScale="1">
        <p:scale>
          <a:sx n="139" d="100"/>
          <a:sy n="139" d="100"/>
        </p:scale>
        <p:origin x="-157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2D140-27C7-784B-B3E9-31BAC2B9EE70}" type="datetimeFigureOut">
              <a:rPr lang="en-GB" smtClean="0"/>
              <a:pPr/>
              <a:t>4/20/20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DEBB5-1BDA-E04F-8CB3-C0EF6C62768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2D140-27C7-784B-B3E9-31BAC2B9EE70}" type="datetimeFigureOut">
              <a:rPr lang="en-GB" smtClean="0"/>
              <a:pPr/>
              <a:t>4/20/20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DEBB5-1BDA-E04F-8CB3-C0EF6C62768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2D140-27C7-784B-B3E9-31BAC2B9EE70}" type="datetimeFigureOut">
              <a:rPr lang="en-GB" smtClean="0"/>
              <a:pPr/>
              <a:t>4/20/20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DEBB5-1BDA-E04F-8CB3-C0EF6C62768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2D140-27C7-784B-B3E9-31BAC2B9EE70}" type="datetimeFigureOut">
              <a:rPr lang="en-GB" smtClean="0"/>
              <a:pPr/>
              <a:t>4/20/20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DEBB5-1BDA-E04F-8CB3-C0EF6C62768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2D140-27C7-784B-B3E9-31BAC2B9EE70}" type="datetimeFigureOut">
              <a:rPr lang="en-GB" smtClean="0"/>
              <a:pPr/>
              <a:t>4/20/20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DEBB5-1BDA-E04F-8CB3-C0EF6C62768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2D140-27C7-784B-B3E9-31BAC2B9EE70}" type="datetimeFigureOut">
              <a:rPr lang="en-GB" smtClean="0"/>
              <a:pPr/>
              <a:t>4/20/20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DEBB5-1BDA-E04F-8CB3-C0EF6C62768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2D140-27C7-784B-B3E9-31BAC2B9EE70}" type="datetimeFigureOut">
              <a:rPr lang="en-GB" smtClean="0"/>
              <a:pPr/>
              <a:t>4/20/20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DEBB5-1BDA-E04F-8CB3-C0EF6C62768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2D140-27C7-784B-B3E9-31BAC2B9EE70}" type="datetimeFigureOut">
              <a:rPr lang="en-GB" smtClean="0"/>
              <a:pPr/>
              <a:t>4/20/20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DEBB5-1BDA-E04F-8CB3-C0EF6C62768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2D140-27C7-784B-B3E9-31BAC2B9EE70}" type="datetimeFigureOut">
              <a:rPr lang="en-GB" smtClean="0"/>
              <a:pPr/>
              <a:t>4/20/20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DEBB5-1BDA-E04F-8CB3-C0EF6C62768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2D140-27C7-784B-B3E9-31BAC2B9EE70}" type="datetimeFigureOut">
              <a:rPr lang="en-GB" smtClean="0"/>
              <a:pPr/>
              <a:t>4/20/20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DEBB5-1BDA-E04F-8CB3-C0EF6C62768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2D140-27C7-784B-B3E9-31BAC2B9EE70}" type="datetimeFigureOut">
              <a:rPr lang="en-GB" smtClean="0"/>
              <a:pPr/>
              <a:t>4/20/20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DEBB5-1BDA-E04F-8CB3-C0EF6C62768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F2D140-27C7-784B-B3E9-31BAC2B9EE70}" type="datetimeFigureOut">
              <a:rPr lang="en-GB" smtClean="0"/>
              <a:pPr/>
              <a:t>4/20/20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3DEBB5-1BDA-E04F-8CB3-C0EF6C627689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GB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6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Mix the colours of the colour wheel </a:t>
            </a:r>
            <a:endParaRPr lang="en-GB" dirty="0"/>
          </a:p>
        </p:txBody>
      </p:sp>
      <p:pic>
        <p:nvPicPr>
          <p:cNvPr id="5" name="Picture 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02773" y="1600199"/>
            <a:ext cx="3905137" cy="39899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Fill in the gaps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l="-40915" r="-40915"/>
          <a:stretch>
            <a:fillRect/>
          </a:stretch>
        </p:blipFill>
        <p:spPr>
          <a:xfrm>
            <a:off x="-1823490" y="1600200"/>
            <a:ext cx="8229600" cy="45259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68493" y="1600200"/>
            <a:ext cx="4356724" cy="435672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Colour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wheel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74638"/>
            <a:ext cx="2870200" cy="28321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29300" y="249238"/>
            <a:ext cx="2857500" cy="28575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61100" y="3429000"/>
            <a:ext cx="2425700" cy="33528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55950" y="1993900"/>
            <a:ext cx="2832100" cy="28702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9178" y="4521200"/>
            <a:ext cx="3594100" cy="22606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14</Words>
  <Application>Microsoft Macintosh PowerPoint</Application>
  <PresentationFormat>On-screen Show 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Mix the colours of the colour wheel </vt:lpstr>
      <vt:lpstr>Fill in the gaps</vt:lpstr>
      <vt:lpstr>Colour  wheel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Mix the colours of the colour wheel </dc:title>
  <dc:creator>Elaine Winter</dc:creator>
  <cp:lastModifiedBy>Elaine Winter</cp:lastModifiedBy>
  <cp:revision>2</cp:revision>
  <cp:lastPrinted>2020-03-30T12:20:20Z</cp:lastPrinted>
  <dcterms:created xsi:type="dcterms:W3CDTF">2020-04-20T15:47:44Z</dcterms:created>
  <dcterms:modified xsi:type="dcterms:W3CDTF">2020-04-20T15:48:24Z</dcterms:modified>
</cp:coreProperties>
</file>